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069138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This Old House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either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12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811B67F-19AF-4F59-9A35-B1851B21EE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14912"/>
            <a:ext cx="7025777" cy="334076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67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2019-04-04T17:40:37Z</dcterms:modified>
  <cp:category>Shooting</cp:category>
</cp:coreProperties>
</file>

<file path=docProps/thumbnail.jpeg>
</file>